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32405638" cy="43205400"/>
  <p:notesSz cx="6858000" cy="9144000"/>
  <p:defaultTextStyle>
    <a:defPPr>
      <a:defRPr lang="es-ES"/>
    </a:defPPr>
    <a:lvl1pPr marL="0" algn="l" defTabSz="2160270" rtl="0" eaLnBrk="1" latinLnBrk="0" hangingPunct="1">
      <a:defRPr sz="8500" kern="1200">
        <a:solidFill>
          <a:schemeClr val="tx1"/>
        </a:solidFill>
        <a:latin typeface="+mn-lt"/>
        <a:ea typeface="+mn-ea"/>
        <a:cs typeface="+mn-cs"/>
      </a:defRPr>
    </a:lvl1pPr>
    <a:lvl2pPr marL="2160270" algn="l" defTabSz="2160270" rtl="0" eaLnBrk="1" latinLnBrk="0" hangingPunct="1">
      <a:defRPr sz="8500" kern="1200">
        <a:solidFill>
          <a:schemeClr val="tx1"/>
        </a:solidFill>
        <a:latin typeface="+mn-lt"/>
        <a:ea typeface="+mn-ea"/>
        <a:cs typeface="+mn-cs"/>
      </a:defRPr>
    </a:lvl2pPr>
    <a:lvl3pPr marL="4320540" algn="l" defTabSz="2160270" rtl="0" eaLnBrk="1" latinLnBrk="0" hangingPunct="1">
      <a:defRPr sz="8500" kern="1200">
        <a:solidFill>
          <a:schemeClr val="tx1"/>
        </a:solidFill>
        <a:latin typeface="+mn-lt"/>
        <a:ea typeface="+mn-ea"/>
        <a:cs typeface="+mn-cs"/>
      </a:defRPr>
    </a:lvl3pPr>
    <a:lvl4pPr marL="6480810" algn="l" defTabSz="2160270" rtl="0" eaLnBrk="1" latinLnBrk="0" hangingPunct="1">
      <a:defRPr sz="8500" kern="1200">
        <a:solidFill>
          <a:schemeClr val="tx1"/>
        </a:solidFill>
        <a:latin typeface="+mn-lt"/>
        <a:ea typeface="+mn-ea"/>
        <a:cs typeface="+mn-cs"/>
      </a:defRPr>
    </a:lvl4pPr>
    <a:lvl5pPr marL="8641080" algn="l" defTabSz="2160270" rtl="0" eaLnBrk="1" latinLnBrk="0" hangingPunct="1">
      <a:defRPr sz="8500" kern="1200">
        <a:solidFill>
          <a:schemeClr val="tx1"/>
        </a:solidFill>
        <a:latin typeface="+mn-lt"/>
        <a:ea typeface="+mn-ea"/>
        <a:cs typeface="+mn-cs"/>
      </a:defRPr>
    </a:lvl5pPr>
    <a:lvl6pPr marL="10801350" algn="l" defTabSz="2160270" rtl="0" eaLnBrk="1" latinLnBrk="0" hangingPunct="1">
      <a:defRPr sz="8500" kern="1200">
        <a:solidFill>
          <a:schemeClr val="tx1"/>
        </a:solidFill>
        <a:latin typeface="+mn-lt"/>
        <a:ea typeface="+mn-ea"/>
        <a:cs typeface="+mn-cs"/>
      </a:defRPr>
    </a:lvl6pPr>
    <a:lvl7pPr marL="12961620" algn="l" defTabSz="2160270" rtl="0" eaLnBrk="1" latinLnBrk="0" hangingPunct="1">
      <a:defRPr sz="8500" kern="1200">
        <a:solidFill>
          <a:schemeClr val="tx1"/>
        </a:solidFill>
        <a:latin typeface="+mn-lt"/>
        <a:ea typeface="+mn-ea"/>
        <a:cs typeface="+mn-cs"/>
      </a:defRPr>
    </a:lvl7pPr>
    <a:lvl8pPr marL="15121890" algn="l" defTabSz="2160270" rtl="0" eaLnBrk="1" latinLnBrk="0" hangingPunct="1">
      <a:defRPr sz="8500" kern="1200">
        <a:solidFill>
          <a:schemeClr val="tx1"/>
        </a:solidFill>
        <a:latin typeface="+mn-lt"/>
        <a:ea typeface="+mn-ea"/>
        <a:cs typeface="+mn-cs"/>
      </a:defRPr>
    </a:lvl8pPr>
    <a:lvl9pPr marL="17282160" algn="l" defTabSz="2160270" rtl="0" eaLnBrk="1" latinLnBrk="0" hangingPunct="1">
      <a:defRPr sz="8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000"/>
    <a:srgbClr val="800040"/>
    <a:srgbClr val="800000"/>
    <a:srgbClr val="FF66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5" autoAdjust="0"/>
    <p:restoredTop sz="94718" autoAdjust="0"/>
  </p:normalViewPr>
  <p:slideViewPr>
    <p:cSldViewPr snapToGrid="0" snapToObjects="1">
      <p:cViewPr>
        <p:scale>
          <a:sx n="35" d="100"/>
          <a:sy n="35" d="100"/>
        </p:scale>
        <p:origin x="522" y="3252"/>
      </p:cViewPr>
      <p:guideLst>
        <p:guide orient="horz" pos="13608"/>
        <p:guide pos="10207"/>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2430423" y="13421680"/>
            <a:ext cx="27544792" cy="9261158"/>
          </a:xfrm>
        </p:spPr>
        <p:txBody>
          <a:bodyPr/>
          <a:lstStyle/>
          <a:p>
            <a:r>
              <a:rPr lang="es-ES_tradnl" smtClean="0"/>
              <a:t>Clic para editar título</a:t>
            </a:r>
            <a:endParaRPr lang="es-ES"/>
          </a:p>
        </p:txBody>
      </p:sp>
      <p:sp>
        <p:nvSpPr>
          <p:cNvPr id="3" name="Subtítulo 2"/>
          <p:cNvSpPr>
            <a:spLocks noGrp="1"/>
          </p:cNvSpPr>
          <p:nvPr>
            <p:ph type="subTitle" idx="1"/>
          </p:nvPr>
        </p:nvSpPr>
        <p:spPr>
          <a:xfrm>
            <a:off x="4860846" y="24483060"/>
            <a:ext cx="22683947" cy="11041380"/>
          </a:xfrm>
        </p:spPr>
        <p:txBody>
          <a:bodyPr/>
          <a:lstStyle>
            <a:lvl1pPr marL="0" indent="0" algn="ctr">
              <a:buNone/>
              <a:defRPr>
                <a:solidFill>
                  <a:schemeClr val="tx1">
                    <a:tint val="75000"/>
                  </a:schemeClr>
                </a:solidFill>
              </a:defRPr>
            </a:lvl1pPr>
            <a:lvl2pPr marL="2160270" indent="0" algn="ctr">
              <a:buNone/>
              <a:defRPr>
                <a:solidFill>
                  <a:schemeClr val="tx1">
                    <a:tint val="75000"/>
                  </a:schemeClr>
                </a:solidFill>
              </a:defRPr>
            </a:lvl2pPr>
            <a:lvl3pPr marL="4320540" indent="0" algn="ctr">
              <a:buNone/>
              <a:defRPr>
                <a:solidFill>
                  <a:schemeClr val="tx1">
                    <a:tint val="75000"/>
                  </a:schemeClr>
                </a:solidFill>
              </a:defRPr>
            </a:lvl3pPr>
            <a:lvl4pPr marL="6480810" indent="0" algn="ctr">
              <a:buNone/>
              <a:defRPr>
                <a:solidFill>
                  <a:schemeClr val="tx1">
                    <a:tint val="75000"/>
                  </a:schemeClr>
                </a:solidFill>
              </a:defRPr>
            </a:lvl4pPr>
            <a:lvl5pPr marL="8641080" indent="0" algn="ctr">
              <a:buNone/>
              <a:defRPr>
                <a:solidFill>
                  <a:schemeClr val="tx1">
                    <a:tint val="75000"/>
                  </a:schemeClr>
                </a:solidFill>
              </a:defRPr>
            </a:lvl5pPr>
            <a:lvl6pPr marL="10801350" indent="0" algn="ctr">
              <a:buNone/>
              <a:defRPr>
                <a:solidFill>
                  <a:schemeClr val="tx1">
                    <a:tint val="75000"/>
                  </a:schemeClr>
                </a:solidFill>
              </a:defRPr>
            </a:lvl6pPr>
            <a:lvl7pPr marL="12961620" indent="0" algn="ctr">
              <a:buNone/>
              <a:defRPr>
                <a:solidFill>
                  <a:schemeClr val="tx1">
                    <a:tint val="75000"/>
                  </a:schemeClr>
                </a:solidFill>
              </a:defRPr>
            </a:lvl7pPr>
            <a:lvl8pPr marL="15121890" indent="0" algn="ctr">
              <a:buNone/>
              <a:defRPr>
                <a:solidFill>
                  <a:schemeClr val="tx1">
                    <a:tint val="75000"/>
                  </a:schemeClr>
                </a:solidFill>
              </a:defRPr>
            </a:lvl8pPr>
            <a:lvl9pPr marL="1728216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5BF7BFF6-56EC-6A44-9E1C-0CB9F4F6D321}" type="datetimeFigureOut">
              <a:rPr lang="es-ES" smtClean="0"/>
              <a:pPr/>
              <a:t>09/10/2015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3622773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5BF7BFF6-56EC-6A44-9E1C-0CB9F4F6D321}" type="datetimeFigureOut">
              <a:rPr lang="es-ES" smtClean="0"/>
              <a:pPr/>
              <a:t>09/10/2015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1674847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23494087" y="1730222"/>
            <a:ext cx="7291269" cy="36864608"/>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1620282" y="1730222"/>
            <a:ext cx="21333712" cy="36864608"/>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5BF7BFF6-56EC-6A44-9E1C-0CB9F4F6D321}" type="datetimeFigureOut">
              <a:rPr lang="es-ES" smtClean="0"/>
              <a:pPr/>
              <a:t>09/10/2015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621476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5BF7BFF6-56EC-6A44-9E1C-0CB9F4F6D321}" type="datetimeFigureOut">
              <a:rPr lang="es-ES" smtClean="0"/>
              <a:pPr/>
              <a:t>09/10/2015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864459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2559822" y="27763473"/>
            <a:ext cx="27544792" cy="8581073"/>
          </a:xfrm>
        </p:spPr>
        <p:txBody>
          <a:bodyPr anchor="t"/>
          <a:lstStyle>
            <a:lvl1pPr algn="l">
              <a:defRPr sz="18900" b="1" cap="all"/>
            </a:lvl1pPr>
          </a:lstStyle>
          <a:p>
            <a:r>
              <a:rPr lang="es-ES_tradnl" smtClean="0"/>
              <a:t>Clic para editar título</a:t>
            </a:r>
            <a:endParaRPr lang="es-ES"/>
          </a:p>
        </p:txBody>
      </p:sp>
      <p:sp>
        <p:nvSpPr>
          <p:cNvPr id="3" name="Marcador de texto 2"/>
          <p:cNvSpPr>
            <a:spLocks noGrp="1"/>
          </p:cNvSpPr>
          <p:nvPr>
            <p:ph type="body" idx="1"/>
          </p:nvPr>
        </p:nvSpPr>
        <p:spPr>
          <a:xfrm>
            <a:off x="2559822" y="18312295"/>
            <a:ext cx="27544792" cy="9451178"/>
          </a:xfrm>
        </p:spPr>
        <p:txBody>
          <a:bodyPr anchor="b"/>
          <a:lstStyle>
            <a:lvl1pPr marL="0" indent="0">
              <a:buNone/>
              <a:defRPr sz="9500">
                <a:solidFill>
                  <a:schemeClr val="tx1">
                    <a:tint val="75000"/>
                  </a:schemeClr>
                </a:solidFill>
              </a:defRPr>
            </a:lvl1pPr>
            <a:lvl2pPr marL="2160270" indent="0">
              <a:buNone/>
              <a:defRPr sz="8500">
                <a:solidFill>
                  <a:schemeClr val="tx1">
                    <a:tint val="75000"/>
                  </a:schemeClr>
                </a:solidFill>
              </a:defRPr>
            </a:lvl2pPr>
            <a:lvl3pPr marL="4320540" indent="0">
              <a:buNone/>
              <a:defRPr sz="7600">
                <a:solidFill>
                  <a:schemeClr val="tx1">
                    <a:tint val="75000"/>
                  </a:schemeClr>
                </a:solidFill>
              </a:defRPr>
            </a:lvl3pPr>
            <a:lvl4pPr marL="6480810" indent="0">
              <a:buNone/>
              <a:defRPr sz="6600">
                <a:solidFill>
                  <a:schemeClr val="tx1">
                    <a:tint val="75000"/>
                  </a:schemeClr>
                </a:solidFill>
              </a:defRPr>
            </a:lvl4pPr>
            <a:lvl5pPr marL="8641080" indent="0">
              <a:buNone/>
              <a:defRPr sz="6600">
                <a:solidFill>
                  <a:schemeClr val="tx1">
                    <a:tint val="75000"/>
                  </a:schemeClr>
                </a:solidFill>
              </a:defRPr>
            </a:lvl5pPr>
            <a:lvl6pPr marL="10801350" indent="0">
              <a:buNone/>
              <a:defRPr sz="6600">
                <a:solidFill>
                  <a:schemeClr val="tx1">
                    <a:tint val="75000"/>
                  </a:schemeClr>
                </a:solidFill>
              </a:defRPr>
            </a:lvl6pPr>
            <a:lvl7pPr marL="12961620" indent="0">
              <a:buNone/>
              <a:defRPr sz="6600">
                <a:solidFill>
                  <a:schemeClr val="tx1">
                    <a:tint val="75000"/>
                  </a:schemeClr>
                </a:solidFill>
              </a:defRPr>
            </a:lvl7pPr>
            <a:lvl8pPr marL="15121890" indent="0">
              <a:buNone/>
              <a:defRPr sz="6600">
                <a:solidFill>
                  <a:schemeClr val="tx1">
                    <a:tint val="75000"/>
                  </a:schemeClr>
                </a:solidFill>
              </a:defRPr>
            </a:lvl8pPr>
            <a:lvl9pPr marL="17282160" indent="0">
              <a:buNone/>
              <a:defRPr sz="66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5BF7BFF6-56EC-6A44-9E1C-0CB9F4F6D321}" type="datetimeFigureOut">
              <a:rPr lang="es-ES" smtClean="0"/>
              <a:pPr/>
              <a:t>09/10/2015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3749785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1620282" y="10081263"/>
            <a:ext cx="14312490" cy="28513567"/>
          </a:xfrm>
        </p:spPr>
        <p:txBody>
          <a:bodyPr/>
          <a:lstStyle>
            <a:lvl1pPr>
              <a:defRPr sz="13200"/>
            </a:lvl1pPr>
            <a:lvl2pPr>
              <a:defRPr sz="11300"/>
            </a:lvl2pPr>
            <a:lvl3pPr>
              <a:defRPr sz="9500"/>
            </a:lvl3pPr>
            <a:lvl4pPr>
              <a:defRPr sz="8500"/>
            </a:lvl4pPr>
            <a:lvl5pPr>
              <a:defRPr sz="8500"/>
            </a:lvl5pPr>
            <a:lvl6pPr>
              <a:defRPr sz="8500"/>
            </a:lvl6pPr>
            <a:lvl7pPr>
              <a:defRPr sz="8500"/>
            </a:lvl7pPr>
            <a:lvl8pPr>
              <a:defRPr sz="8500"/>
            </a:lvl8pPr>
            <a:lvl9pPr>
              <a:defRPr sz="85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16472866" y="10081263"/>
            <a:ext cx="14312490" cy="28513567"/>
          </a:xfrm>
        </p:spPr>
        <p:txBody>
          <a:bodyPr/>
          <a:lstStyle>
            <a:lvl1pPr>
              <a:defRPr sz="13200"/>
            </a:lvl1pPr>
            <a:lvl2pPr>
              <a:defRPr sz="11300"/>
            </a:lvl2pPr>
            <a:lvl3pPr>
              <a:defRPr sz="9500"/>
            </a:lvl3pPr>
            <a:lvl4pPr>
              <a:defRPr sz="8500"/>
            </a:lvl4pPr>
            <a:lvl5pPr>
              <a:defRPr sz="8500"/>
            </a:lvl5pPr>
            <a:lvl6pPr>
              <a:defRPr sz="8500"/>
            </a:lvl6pPr>
            <a:lvl7pPr>
              <a:defRPr sz="8500"/>
            </a:lvl7pPr>
            <a:lvl8pPr>
              <a:defRPr sz="8500"/>
            </a:lvl8pPr>
            <a:lvl9pPr>
              <a:defRPr sz="85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5BF7BFF6-56EC-6A44-9E1C-0CB9F4F6D321}" type="datetimeFigureOut">
              <a:rPr lang="es-ES" smtClean="0"/>
              <a:pPr/>
              <a:t>09/10/2015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2549460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1620282" y="9671212"/>
            <a:ext cx="14318118" cy="4030501"/>
          </a:xfrm>
        </p:spPr>
        <p:txBody>
          <a:bodyPr anchor="b"/>
          <a:lstStyle>
            <a:lvl1pPr marL="0" indent="0">
              <a:buNone/>
              <a:defRPr sz="11300" b="1"/>
            </a:lvl1pPr>
            <a:lvl2pPr marL="2160270" indent="0">
              <a:buNone/>
              <a:defRPr sz="9500" b="1"/>
            </a:lvl2pPr>
            <a:lvl3pPr marL="4320540" indent="0">
              <a:buNone/>
              <a:defRPr sz="8500" b="1"/>
            </a:lvl3pPr>
            <a:lvl4pPr marL="6480810" indent="0">
              <a:buNone/>
              <a:defRPr sz="7600" b="1"/>
            </a:lvl4pPr>
            <a:lvl5pPr marL="8641080" indent="0">
              <a:buNone/>
              <a:defRPr sz="7600" b="1"/>
            </a:lvl5pPr>
            <a:lvl6pPr marL="10801350" indent="0">
              <a:buNone/>
              <a:defRPr sz="7600" b="1"/>
            </a:lvl6pPr>
            <a:lvl7pPr marL="12961620" indent="0">
              <a:buNone/>
              <a:defRPr sz="7600" b="1"/>
            </a:lvl7pPr>
            <a:lvl8pPr marL="15121890" indent="0">
              <a:buNone/>
              <a:defRPr sz="7600" b="1"/>
            </a:lvl8pPr>
            <a:lvl9pPr marL="17282160" indent="0">
              <a:buNone/>
              <a:defRPr sz="7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1620282" y="13701713"/>
            <a:ext cx="14318118" cy="24893114"/>
          </a:xfrm>
        </p:spPr>
        <p:txBody>
          <a:bodyPr/>
          <a:lstStyle>
            <a:lvl1pPr>
              <a:defRPr sz="11300"/>
            </a:lvl1pPr>
            <a:lvl2pPr>
              <a:defRPr sz="9500"/>
            </a:lvl2pPr>
            <a:lvl3pPr>
              <a:defRPr sz="8500"/>
            </a:lvl3pPr>
            <a:lvl4pPr>
              <a:defRPr sz="7600"/>
            </a:lvl4pPr>
            <a:lvl5pPr>
              <a:defRPr sz="7600"/>
            </a:lvl5pPr>
            <a:lvl6pPr>
              <a:defRPr sz="7600"/>
            </a:lvl6pPr>
            <a:lvl7pPr>
              <a:defRPr sz="7600"/>
            </a:lvl7pPr>
            <a:lvl8pPr>
              <a:defRPr sz="7600"/>
            </a:lvl8pPr>
            <a:lvl9pPr>
              <a:defRPr sz="7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16461616" y="9671212"/>
            <a:ext cx="14323742" cy="4030501"/>
          </a:xfrm>
        </p:spPr>
        <p:txBody>
          <a:bodyPr anchor="b"/>
          <a:lstStyle>
            <a:lvl1pPr marL="0" indent="0">
              <a:buNone/>
              <a:defRPr sz="11300" b="1"/>
            </a:lvl1pPr>
            <a:lvl2pPr marL="2160270" indent="0">
              <a:buNone/>
              <a:defRPr sz="9500" b="1"/>
            </a:lvl2pPr>
            <a:lvl3pPr marL="4320540" indent="0">
              <a:buNone/>
              <a:defRPr sz="8500" b="1"/>
            </a:lvl3pPr>
            <a:lvl4pPr marL="6480810" indent="0">
              <a:buNone/>
              <a:defRPr sz="7600" b="1"/>
            </a:lvl4pPr>
            <a:lvl5pPr marL="8641080" indent="0">
              <a:buNone/>
              <a:defRPr sz="7600" b="1"/>
            </a:lvl5pPr>
            <a:lvl6pPr marL="10801350" indent="0">
              <a:buNone/>
              <a:defRPr sz="7600" b="1"/>
            </a:lvl6pPr>
            <a:lvl7pPr marL="12961620" indent="0">
              <a:buNone/>
              <a:defRPr sz="7600" b="1"/>
            </a:lvl7pPr>
            <a:lvl8pPr marL="15121890" indent="0">
              <a:buNone/>
              <a:defRPr sz="7600" b="1"/>
            </a:lvl8pPr>
            <a:lvl9pPr marL="17282160" indent="0">
              <a:buNone/>
              <a:defRPr sz="7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16461616" y="13701713"/>
            <a:ext cx="14323742" cy="24893114"/>
          </a:xfrm>
        </p:spPr>
        <p:txBody>
          <a:bodyPr/>
          <a:lstStyle>
            <a:lvl1pPr>
              <a:defRPr sz="11300"/>
            </a:lvl1pPr>
            <a:lvl2pPr>
              <a:defRPr sz="9500"/>
            </a:lvl2pPr>
            <a:lvl3pPr>
              <a:defRPr sz="8500"/>
            </a:lvl3pPr>
            <a:lvl4pPr>
              <a:defRPr sz="7600"/>
            </a:lvl4pPr>
            <a:lvl5pPr>
              <a:defRPr sz="7600"/>
            </a:lvl5pPr>
            <a:lvl6pPr>
              <a:defRPr sz="7600"/>
            </a:lvl6pPr>
            <a:lvl7pPr>
              <a:defRPr sz="7600"/>
            </a:lvl7pPr>
            <a:lvl8pPr>
              <a:defRPr sz="7600"/>
            </a:lvl8pPr>
            <a:lvl9pPr>
              <a:defRPr sz="7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5BF7BFF6-56EC-6A44-9E1C-0CB9F4F6D321}" type="datetimeFigureOut">
              <a:rPr lang="es-ES" smtClean="0"/>
              <a:pPr/>
              <a:t>09/10/2015</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2936051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5BF7BFF6-56EC-6A44-9E1C-0CB9F4F6D321}" type="datetimeFigureOut">
              <a:rPr lang="es-ES" smtClean="0"/>
              <a:pPr/>
              <a:t>09/10/2015</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1416962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5BF7BFF6-56EC-6A44-9E1C-0CB9F4F6D321}" type="datetimeFigureOut">
              <a:rPr lang="es-ES" smtClean="0"/>
              <a:pPr/>
              <a:t>09/10/2015</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60648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620283" y="1720215"/>
            <a:ext cx="10661232" cy="7320915"/>
          </a:xfrm>
        </p:spPr>
        <p:txBody>
          <a:bodyPr anchor="b"/>
          <a:lstStyle>
            <a:lvl1pPr algn="l">
              <a:defRPr sz="9500" b="1"/>
            </a:lvl1pPr>
          </a:lstStyle>
          <a:p>
            <a:r>
              <a:rPr lang="es-ES_tradnl" smtClean="0"/>
              <a:t>Clic para editar título</a:t>
            </a:r>
            <a:endParaRPr lang="es-ES"/>
          </a:p>
        </p:txBody>
      </p:sp>
      <p:sp>
        <p:nvSpPr>
          <p:cNvPr id="3" name="Marcador de contenido 2"/>
          <p:cNvSpPr>
            <a:spLocks noGrp="1"/>
          </p:cNvSpPr>
          <p:nvPr>
            <p:ph idx="1"/>
          </p:nvPr>
        </p:nvSpPr>
        <p:spPr>
          <a:xfrm>
            <a:off x="12669704" y="1720218"/>
            <a:ext cx="18115652" cy="36874612"/>
          </a:xfrm>
        </p:spPr>
        <p:txBody>
          <a:bodyPr/>
          <a:lstStyle>
            <a:lvl1pPr>
              <a:defRPr sz="15100"/>
            </a:lvl1pPr>
            <a:lvl2pPr>
              <a:defRPr sz="13200"/>
            </a:lvl2pPr>
            <a:lvl3pPr>
              <a:defRPr sz="11300"/>
            </a:lvl3pPr>
            <a:lvl4pPr>
              <a:defRPr sz="9500"/>
            </a:lvl4pPr>
            <a:lvl5pPr>
              <a:defRPr sz="9500"/>
            </a:lvl5pPr>
            <a:lvl6pPr>
              <a:defRPr sz="9500"/>
            </a:lvl6pPr>
            <a:lvl7pPr>
              <a:defRPr sz="9500"/>
            </a:lvl7pPr>
            <a:lvl8pPr>
              <a:defRPr sz="9500"/>
            </a:lvl8pPr>
            <a:lvl9pPr>
              <a:defRPr sz="95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1620283" y="9041133"/>
            <a:ext cx="10661232" cy="29553697"/>
          </a:xfrm>
        </p:spPr>
        <p:txBody>
          <a:bodyPr/>
          <a:lstStyle>
            <a:lvl1pPr marL="0" indent="0">
              <a:buNone/>
              <a:defRPr sz="6600"/>
            </a:lvl1pPr>
            <a:lvl2pPr marL="2160270" indent="0">
              <a:buNone/>
              <a:defRPr sz="5700"/>
            </a:lvl2pPr>
            <a:lvl3pPr marL="4320540" indent="0">
              <a:buNone/>
              <a:defRPr sz="4700"/>
            </a:lvl3pPr>
            <a:lvl4pPr marL="6480810" indent="0">
              <a:buNone/>
              <a:defRPr sz="4300"/>
            </a:lvl4pPr>
            <a:lvl5pPr marL="8641080" indent="0">
              <a:buNone/>
              <a:defRPr sz="4300"/>
            </a:lvl5pPr>
            <a:lvl6pPr marL="10801350" indent="0">
              <a:buNone/>
              <a:defRPr sz="4300"/>
            </a:lvl6pPr>
            <a:lvl7pPr marL="12961620" indent="0">
              <a:buNone/>
              <a:defRPr sz="4300"/>
            </a:lvl7pPr>
            <a:lvl8pPr marL="15121890" indent="0">
              <a:buNone/>
              <a:defRPr sz="4300"/>
            </a:lvl8pPr>
            <a:lvl9pPr marL="17282160" indent="0">
              <a:buNone/>
              <a:defRPr sz="43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5BF7BFF6-56EC-6A44-9E1C-0CB9F4F6D321}" type="datetimeFigureOut">
              <a:rPr lang="es-ES" smtClean="0"/>
              <a:pPr/>
              <a:t>09/10/2015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1302421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51732" y="30243780"/>
            <a:ext cx="19443383" cy="3570449"/>
          </a:xfrm>
        </p:spPr>
        <p:txBody>
          <a:bodyPr anchor="b"/>
          <a:lstStyle>
            <a:lvl1pPr algn="l">
              <a:defRPr sz="95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6351732" y="3860483"/>
            <a:ext cx="19443383" cy="25923240"/>
          </a:xfrm>
        </p:spPr>
        <p:txBody>
          <a:bodyPr/>
          <a:lstStyle>
            <a:lvl1pPr marL="0" indent="0">
              <a:buNone/>
              <a:defRPr sz="15100"/>
            </a:lvl1pPr>
            <a:lvl2pPr marL="2160270" indent="0">
              <a:buNone/>
              <a:defRPr sz="13200"/>
            </a:lvl2pPr>
            <a:lvl3pPr marL="4320540" indent="0">
              <a:buNone/>
              <a:defRPr sz="11300"/>
            </a:lvl3pPr>
            <a:lvl4pPr marL="6480810" indent="0">
              <a:buNone/>
              <a:defRPr sz="9500"/>
            </a:lvl4pPr>
            <a:lvl5pPr marL="8641080" indent="0">
              <a:buNone/>
              <a:defRPr sz="9500"/>
            </a:lvl5pPr>
            <a:lvl6pPr marL="10801350" indent="0">
              <a:buNone/>
              <a:defRPr sz="9500"/>
            </a:lvl6pPr>
            <a:lvl7pPr marL="12961620" indent="0">
              <a:buNone/>
              <a:defRPr sz="9500"/>
            </a:lvl7pPr>
            <a:lvl8pPr marL="15121890" indent="0">
              <a:buNone/>
              <a:defRPr sz="9500"/>
            </a:lvl8pPr>
            <a:lvl9pPr marL="17282160" indent="0">
              <a:buNone/>
              <a:defRPr sz="9500"/>
            </a:lvl9pPr>
          </a:lstStyle>
          <a:p>
            <a:endParaRPr lang="es-ES"/>
          </a:p>
        </p:txBody>
      </p:sp>
      <p:sp>
        <p:nvSpPr>
          <p:cNvPr id="4" name="Marcador de texto 3"/>
          <p:cNvSpPr>
            <a:spLocks noGrp="1"/>
          </p:cNvSpPr>
          <p:nvPr>
            <p:ph type="body" sz="half" idx="2"/>
          </p:nvPr>
        </p:nvSpPr>
        <p:spPr>
          <a:xfrm>
            <a:off x="6351732" y="33814229"/>
            <a:ext cx="19443383" cy="5070631"/>
          </a:xfrm>
        </p:spPr>
        <p:txBody>
          <a:bodyPr/>
          <a:lstStyle>
            <a:lvl1pPr marL="0" indent="0">
              <a:buNone/>
              <a:defRPr sz="6600"/>
            </a:lvl1pPr>
            <a:lvl2pPr marL="2160270" indent="0">
              <a:buNone/>
              <a:defRPr sz="5700"/>
            </a:lvl2pPr>
            <a:lvl3pPr marL="4320540" indent="0">
              <a:buNone/>
              <a:defRPr sz="4700"/>
            </a:lvl3pPr>
            <a:lvl4pPr marL="6480810" indent="0">
              <a:buNone/>
              <a:defRPr sz="4300"/>
            </a:lvl4pPr>
            <a:lvl5pPr marL="8641080" indent="0">
              <a:buNone/>
              <a:defRPr sz="4300"/>
            </a:lvl5pPr>
            <a:lvl6pPr marL="10801350" indent="0">
              <a:buNone/>
              <a:defRPr sz="4300"/>
            </a:lvl6pPr>
            <a:lvl7pPr marL="12961620" indent="0">
              <a:buNone/>
              <a:defRPr sz="4300"/>
            </a:lvl7pPr>
            <a:lvl8pPr marL="15121890" indent="0">
              <a:buNone/>
              <a:defRPr sz="4300"/>
            </a:lvl8pPr>
            <a:lvl9pPr marL="17282160" indent="0">
              <a:buNone/>
              <a:defRPr sz="43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5BF7BFF6-56EC-6A44-9E1C-0CB9F4F6D321}" type="datetimeFigureOut">
              <a:rPr lang="es-ES" smtClean="0"/>
              <a:pPr/>
              <a:t>09/10/2015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3020008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1620282" y="1730219"/>
            <a:ext cx="29165074" cy="7200900"/>
          </a:xfrm>
          <a:prstGeom prst="rect">
            <a:avLst/>
          </a:prstGeom>
        </p:spPr>
        <p:txBody>
          <a:bodyPr vert="horz" lIns="432054" tIns="216027" rIns="432054" bIns="216027"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1620282" y="10081263"/>
            <a:ext cx="29165074" cy="28513567"/>
          </a:xfrm>
          <a:prstGeom prst="rect">
            <a:avLst/>
          </a:prstGeom>
        </p:spPr>
        <p:txBody>
          <a:bodyPr vert="horz" lIns="432054" tIns="216027" rIns="432054" bIns="216027"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1620282" y="40045008"/>
            <a:ext cx="7561316" cy="2300288"/>
          </a:xfrm>
          <a:prstGeom prst="rect">
            <a:avLst/>
          </a:prstGeom>
        </p:spPr>
        <p:txBody>
          <a:bodyPr vert="horz" lIns="432054" tIns="216027" rIns="432054" bIns="216027" rtlCol="0" anchor="ctr"/>
          <a:lstStyle>
            <a:lvl1pPr algn="l">
              <a:defRPr sz="5700">
                <a:solidFill>
                  <a:schemeClr val="tx1">
                    <a:tint val="75000"/>
                  </a:schemeClr>
                </a:solidFill>
              </a:defRPr>
            </a:lvl1pPr>
          </a:lstStyle>
          <a:p>
            <a:fld id="{5BF7BFF6-56EC-6A44-9E1C-0CB9F4F6D321}" type="datetimeFigureOut">
              <a:rPr lang="es-ES" smtClean="0"/>
              <a:pPr/>
              <a:t>09/10/2015</a:t>
            </a:fld>
            <a:endParaRPr lang="es-ES"/>
          </a:p>
        </p:txBody>
      </p:sp>
      <p:sp>
        <p:nvSpPr>
          <p:cNvPr id="5" name="Marcador de pie de página 4"/>
          <p:cNvSpPr>
            <a:spLocks noGrp="1"/>
          </p:cNvSpPr>
          <p:nvPr>
            <p:ph type="ftr" sz="quarter" idx="3"/>
          </p:nvPr>
        </p:nvSpPr>
        <p:spPr>
          <a:xfrm>
            <a:off x="11071927" y="40045008"/>
            <a:ext cx="10261785" cy="2300288"/>
          </a:xfrm>
          <a:prstGeom prst="rect">
            <a:avLst/>
          </a:prstGeom>
        </p:spPr>
        <p:txBody>
          <a:bodyPr vert="horz" lIns="432054" tIns="216027" rIns="432054" bIns="216027" rtlCol="0" anchor="ctr"/>
          <a:lstStyle>
            <a:lvl1pPr algn="ctr">
              <a:defRPr sz="57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23224040" y="40045008"/>
            <a:ext cx="7561316" cy="2300288"/>
          </a:xfrm>
          <a:prstGeom prst="rect">
            <a:avLst/>
          </a:prstGeom>
        </p:spPr>
        <p:txBody>
          <a:bodyPr vert="horz" lIns="432054" tIns="216027" rIns="432054" bIns="216027" rtlCol="0" anchor="ctr"/>
          <a:lstStyle>
            <a:lvl1pPr algn="r">
              <a:defRPr sz="5700">
                <a:solidFill>
                  <a:schemeClr val="tx1">
                    <a:tint val="75000"/>
                  </a:schemeClr>
                </a:solidFill>
              </a:defRPr>
            </a:lvl1pPr>
          </a:lstStyle>
          <a:p>
            <a:fld id="{EE487AE9-2763-9846-AB53-12D5538C6AB9}" type="slidenum">
              <a:rPr lang="es-ES" smtClean="0"/>
              <a:pPr/>
              <a:t>‹Nº›</a:t>
            </a:fld>
            <a:endParaRPr lang="es-ES"/>
          </a:p>
        </p:txBody>
      </p:sp>
    </p:spTree>
    <p:extLst>
      <p:ext uri="{BB962C8B-B14F-4D97-AF65-F5344CB8AC3E}">
        <p14:creationId xmlns="" xmlns:p14="http://schemas.microsoft.com/office/powerpoint/2010/main" val="2547236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160270" rtl="0" eaLnBrk="1" latinLnBrk="0" hangingPunct="1">
        <a:spcBef>
          <a:spcPct val="0"/>
        </a:spcBef>
        <a:buNone/>
        <a:defRPr sz="20800" kern="1200">
          <a:solidFill>
            <a:schemeClr val="tx1"/>
          </a:solidFill>
          <a:latin typeface="+mj-lt"/>
          <a:ea typeface="+mj-ea"/>
          <a:cs typeface="+mj-cs"/>
        </a:defRPr>
      </a:lvl1pPr>
    </p:titleStyle>
    <p:bodyStyle>
      <a:lvl1pPr marL="1620203" indent="-1620203" algn="l" defTabSz="2160270" rtl="0" eaLnBrk="1" latinLnBrk="0" hangingPunct="1">
        <a:spcBef>
          <a:spcPct val="20000"/>
        </a:spcBef>
        <a:buFont typeface="Arial"/>
        <a:buChar char="•"/>
        <a:defRPr sz="15100" kern="1200">
          <a:solidFill>
            <a:schemeClr val="tx1"/>
          </a:solidFill>
          <a:latin typeface="+mn-lt"/>
          <a:ea typeface="+mn-ea"/>
          <a:cs typeface="+mn-cs"/>
        </a:defRPr>
      </a:lvl1pPr>
      <a:lvl2pPr marL="3510439" indent="-1350169" algn="l" defTabSz="2160270" rtl="0" eaLnBrk="1" latinLnBrk="0" hangingPunct="1">
        <a:spcBef>
          <a:spcPct val="20000"/>
        </a:spcBef>
        <a:buFont typeface="Arial"/>
        <a:buChar char="–"/>
        <a:defRPr sz="13200" kern="1200">
          <a:solidFill>
            <a:schemeClr val="tx1"/>
          </a:solidFill>
          <a:latin typeface="+mn-lt"/>
          <a:ea typeface="+mn-ea"/>
          <a:cs typeface="+mn-cs"/>
        </a:defRPr>
      </a:lvl2pPr>
      <a:lvl3pPr marL="5400675" indent="-1080135" algn="l" defTabSz="2160270" rtl="0" eaLnBrk="1" latinLnBrk="0" hangingPunct="1">
        <a:spcBef>
          <a:spcPct val="20000"/>
        </a:spcBef>
        <a:buFont typeface="Arial"/>
        <a:buChar char="•"/>
        <a:defRPr sz="11300" kern="1200">
          <a:solidFill>
            <a:schemeClr val="tx1"/>
          </a:solidFill>
          <a:latin typeface="+mn-lt"/>
          <a:ea typeface="+mn-ea"/>
          <a:cs typeface="+mn-cs"/>
        </a:defRPr>
      </a:lvl3pPr>
      <a:lvl4pPr marL="7560945" indent="-1080135" algn="l" defTabSz="2160270" rtl="0" eaLnBrk="1" latinLnBrk="0" hangingPunct="1">
        <a:spcBef>
          <a:spcPct val="20000"/>
        </a:spcBef>
        <a:buFont typeface="Arial"/>
        <a:buChar char="–"/>
        <a:defRPr sz="9500" kern="1200">
          <a:solidFill>
            <a:schemeClr val="tx1"/>
          </a:solidFill>
          <a:latin typeface="+mn-lt"/>
          <a:ea typeface="+mn-ea"/>
          <a:cs typeface="+mn-cs"/>
        </a:defRPr>
      </a:lvl4pPr>
      <a:lvl5pPr marL="9721215" indent="-1080135" algn="l" defTabSz="2160270" rtl="0" eaLnBrk="1" latinLnBrk="0" hangingPunct="1">
        <a:spcBef>
          <a:spcPct val="20000"/>
        </a:spcBef>
        <a:buFont typeface="Arial"/>
        <a:buChar char="»"/>
        <a:defRPr sz="9500" kern="1200">
          <a:solidFill>
            <a:schemeClr val="tx1"/>
          </a:solidFill>
          <a:latin typeface="+mn-lt"/>
          <a:ea typeface="+mn-ea"/>
          <a:cs typeface="+mn-cs"/>
        </a:defRPr>
      </a:lvl5pPr>
      <a:lvl6pPr marL="11881485" indent="-1080135" algn="l" defTabSz="2160270" rtl="0" eaLnBrk="1" latinLnBrk="0" hangingPunct="1">
        <a:spcBef>
          <a:spcPct val="20000"/>
        </a:spcBef>
        <a:buFont typeface="Arial"/>
        <a:buChar char="•"/>
        <a:defRPr sz="9500" kern="1200">
          <a:solidFill>
            <a:schemeClr val="tx1"/>
          </a:solidFill>
          <a:latin typeface="+mn-lt"/>
          <a:ea typeface="+mn-ea"/>
          <a:cs typeface="+mn-cs"/>
        </a:defRPr>
      </a:lvl6pPr>
      <a:lvl7pPr marL="14041755" indent="-1080135" algn="l" defTabSz="2160270" rtl="0" eaLnBrk="1" latinLnBrk="0" hangingPunct="1">
        <a:spcBef>
          <a:spcPct val="20000"/>
        </a:spcBef>
        <a:buFont typeface="Arial"/>
        <a:buChar char="•"/>
        <a:defRPr sz="9500" kern="1200">
          <a:solidFill>
            <a:schemeClr val="tx1"/>
          </a:solidFill>
          <a:latin typeface="+mn-lt"/>
          <a:ea typeface="+mn-ea"/>
          <a:cs typeface="+mn-cs"/>
        </a:defRPr>
      </a:lvl7pPr>
      <a:lvl8pPr marL="16202025" indent="-1080135" algn="l" defTabSz="2160270" rtl="0" eaLnBrk="1" latinLnBrk="0" hangingPunct="1">
        <a:spcBef>
          <a:spcPct val="20000"/>
        </a:spcBef>
        <a:buFont typeface="Arial"/>
        <a:buChar char="•"/>
        <a:defRPr sz="9500" kern="1200">
          <a:solidFill>
            <a:schemeClr val="tx1"/>
          </a:solidFill>
          <a:latin typeface="+mn-lt"/>
          <a:ea typeface="+mn-ea"/>
          <a:cs typeface="+mn-cs"/>
        </a:defRPr>
      </a:lvl8pPr>
      <a:lvl9pPr marL="18362295" indent="-1080135" algn="l" defTabSz="2160270" rtl="0" eaLnBrk="1" latinLnBrk="0" hangingPunct="1">
        <a:spcBef>
          <a:spcPct val="20000"/>
        </a:spcBef>
        <a:buFont typeface="Arial"/>
        <a:buChar char="•"/>
        <a:defRPr sz="9500" kern="1200">
          <a:solidFill>
            <a:schemeClr val="tx1"/>
          </a:solidFill>
          <a:latin typeface="+mn-lt"/>
          <a:ea typeface="+mn-ea"/>
          <a:cs typeface="+mn-cs"/>
        </a:defRPr>
      </a:lvl9pPr>
    </p:bodyStyle>
    <p:otherStyle>
      <a:defPPr>
        <a:defRPr lang="es-ES"/>
      </a:defPPr>
      <a:lvl1pPr marL="0" algn="l" defTabSz="2160270" rtl="0" eaLnBrk="1" latinLnBrk="0" hangingPunct="1">
        <a:defRPr sz="8500" kern="1200">
          <a:solidFill>
            <a:schemeClr val="tx1"/>
          </a:solidFill>
          <a:latin typeface="+mn-lt"/>
          <a:ea typeface="+mn-ea"/>
          <a:cs typeface="+mn-cs"/>
        </a:defRPr>
      </a:lvl1pPr>
      <a:lvl2pPr marL="2160270" algn="l" defTabSz="2160270" rtl="0" eaLnBrk="1" latinLnBrk="0" hangingPunct="1">
        <a:defRPr sz="8500" kern="1200">
          <a:solidFill>
            <a:schemeClr val="tx1"/>
          </a:solidFill>
          <a:latin typeface="+mn-lt"/>
          <a:ea typeface="+mn-ea"/>
          <a:cs typeface="+mn-cs"/>
        </a:defRPr>
      </a:lvl2pPr>
      <a:lvl3pPr marL="4320540" algn="l" defTabSz="2160270" rtl="0" eaLnBrk="1" latinLnBrk="0" hangingPunct="1">
        <a:defRPr sz="8500" kern="1200">
          <a:solidFill>
            <a:schemeClr val="tx1"/>
          </a:solidFill>
          <a:latin typeface="+mn-lt"/>
          <a:ea typeface="+mn-ea"/>
          <a:cs typeface="+mn-cs"/>
        </a:defRPr>
      </a:lvl3pPr>
      <a:lvl4pPr marL="6480810" algn="l" defTabSz="2160270" rtl="0" eaLnBrk="1" latinLnBrk="0" hangingPunct="1">
        <a:defRPr sz="8500" kern="1200">
          <a:solidFill>
            <a:schemeClr val="tx1"/>
          </a:solidFill>
          <a:latin typeface="+mn-lt"/>
          <a:ea typeface="+mn-ea"/>
          <a:cs typeface="+mn-cs"/>
        </a:defRPr>
      </a:lvl4pPr>
      <a:lvl5pPr marL="8641080" algn="l" defTabSz="2160270" rtl="0" eaLnBrk="1" latinLnBrk="0" hangingPunct="1">
        <a:defRPr sz="8500" kern="1200">
          <a:solidFill>
            <a:schemeClr val="tx1"/>
          </a:solidFill>
          <a:latin typeface="+mn-lt"/>
          <a:ea typeface="+mn-ea"/>
          <a:cs typeface="+mn-cs"/>
        </a:defRPr>
      </a:lvl5pPr>
      <a:lvl6pPr marL="10801350" algn="l" defTabSz="2160270" rtl="0" eaLnBrk="1" latinLnBrk="0" hangingPunct="1">
        <a:defRPr sz="8500" kern="1200">
          <a:solidFill>
            <a:schemeClr val="tx1"/>
          </a:solidFill>
          <a:latin typeface="+mn-lt"/>
          <a:ea typeface="+mn-ea"/>
          <a:cs typeface="+mn-cs"/>
        </a:defRPr>
      </a:lvl6pPr>
      <a:lvl7pPr marL="12961620" algn="l" defTabSz="2160270" rtl="0" eaLnBrk="1" latinLnBrk="0" hangingPunct="1">
        <a:defRPr sz="8500" kern="1200">
          <a:solidFill>
            <a:schemeClr val="tx1"/>
          </a:solidFill>
          <a:latin typeface="+mn-lt"/>
          <a:ea typeface="+mn-ea"/>
          <a:cs typeface="+mn-cs"/>
        </a:defRPr>
      </a:lvl7pPr>
      <a:lvl8pPr marL="15121890" algn="l" defTabSz="2160270" rtl="0" eaLnBrk="1" latinLnBrk="0" hangingPunct="1">
        <a:defRPr sz="8500" kern="1200">
          <a:solidFill>
            <a:schemeClr val="tx1"/>
          </a:solidFill>
          <a:latin typeface="+mn-lt"/>
          <a:ea typeface="+mn-ea"/>
          <a:cs typeface="+mn-cs"/>
        </a:defRPr>
      </a:lvl8pPr>
      <a:lvl9pPr marL="17282160" algn="l" defTabSz="216027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12"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jpeg"/><Relationship Id="rId11" Type="http://schemas.microsoft.com/office/2007/relationships/hdphoto" Target="../media/hdphoto1.wdp"/><Relationship Id="rId5" Type="http://schemas.openxmlformats.org/officeDocument/2006/relationships/oleObject" Target="../embeddings/oleObject1.bin"/><Relationship Id="rId4" Type="http://schemas.openxmlformats.org/officeDocument/2006/relationships/package" Target="../embeddings/Documento_de_Microsoft_Office_Word_20071.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14 Imagen" descr="medicamentos 1.jpg"/>
          <p:cNvPicPr>
            <a:picLocks noChangeAspect="1"/>
          </p:cNvPicPr>
          <p:nvPr/>
        </p:nvPicPr>
        <p:blipFill>
          <a:blip r:embed="rId3">
            <a:lum bright="30000" contrast="10000"/>
            <a:alphaModFix amt="56000"/>
          </a:blip>
          <a:stretch>
            <a:fillRect/>
          </a:stretch>
        </p:blipFill>
        <p:spPr>
          <a:xfrm>
            <a:off x="1" y="54170"/>
            <a:ext cx="32405638" cy="43151230"/>
          </a:xfrm>
          <a:prstGeom prst="rect">
            <a:avLst/>
          </a:prstGeom>
        </p:spPr>
      </p:pic>
      <p:sp>
        <p:nvSpPr>
          <p:cNvPr id="2" name="Título 1"/>
          <p:cNvSpPr>
            <a:spLocks noGrp="1"/>
          </p:cNvSpPr>
          <p:nvPr>
            <p:ph type="ctrTitle"/>
          </p:nvPr>
        </p:nvSpPr>
        <p:spPr>
          <a:xfrm>
            <a:off x="0" y="137297"/>
            <a:ext cx="32405638" cy="5251579"/>
          </a:xfrm>
        </p:spPr>
        <p:txBody>
          <a:bodyPr>
            <a:normAutofit/>
          </a:bodyPr>
          <a:lstStyle/>
          <a:p>
            <a:pPr>
              <a:lnSpc>
                <a:spcPct val="90000"/>
              </a:lnSpc>
            </a:pPr>
            <a:r>
              <a:rPr lang="es-ES_tradnl" sz="7200" b="1" dirty="0">
                <a:ln>
                  <a:solidFill>
                    <a:srgbClr val="FF8000">
                      <a:alpha val="99000"/>
                    </a:srgbClr>
                  </a:solidFill>
                </a:ln>
                <a:solidFill>
                  <a:srgbClr val="800040"/>
                </a:solidFill>
              </a:rPr>
              <a:t>REVISIÓN DE LA GUÍA DE ADMINISTRACIÓN DE MEDICACIÓN ORAL EN EL SERVICIO DE ONCOHEMATOLOGIA</a:t>
            </a:r>
            <a:r>
              <a:rPr lang="es-ES_tradnl" sz="7200" dirty="0">
                <a:ln>
                  <a:solidFill>
                    <a:srgbClr val="800040">
                      <a:alpha val="97000"/>
                    </a:srgbClr>
                  </a:solidFill>
                </a:ln>
                <a:solidFill>
                  <a:srgbClr val="800000"/>
                </a:solidFill>
              </a:rPr>
              <a:t/>
            </a:r>
            <a:br>
              <a:rPr lang="es-ES_tradnl" sz="7200" dirty="0">
                <a:ln>
                  <a:solidFill>
                    <a:srgbClr val="800040">
                      <a:alpha val="97000"/>
                    </a:srgbClr>
                  </a:solidFill>
                </a:ln>
                <a:solidFill>
                  <a:srgbClr val="800000"/>
                </a:solidFill>
              </a:rPr>
            </a:br>
            <a:r>
              <a:rPr lang="es-ES_tradnl" sz="4400" dirty="0" smtClean="0"/>
              <a:t>CARMEN JIMÉNEZ JIMÉNEZ, YOLANDA </a:t>
            </a:r>
            <a:r>
              <a:rPr lang="es-ES_tradnl" sz="4400" dirty="0"/>
              <a:t>NAVAS </a:t>
            </a:r>
            <a:r>
              <a:rPr lang="es-ES_tradnl" sz="4400" dirty="0" smtClean="0"/>
              <a:t>MARTINEZ, </a:t>
            </a:r>
            <a:r>
              <a:rPr lang="es-ES_tradnl" sz="4400" dirty="0"/>
              <a:t>JESICA JOVÉ </a:t>
            </a:r>
            <a:r>
              <a:rPr lang="es-ES_tradnl" sz="4400" dirty="0" smtClean="0"/>
              <a:t>PONS, </a:t>
            </a:r>
            <a:r>
              <a:rPr lang="es-ES_tradnl" sz="4400" dirty="0"/>
              <a:t>Mª TERESA CABAS CUEVAS, MERITXELL CORTÉS FERNÁNDEZ. </a:t>
            </a:r>
            <a:r>
              <a:rPr lang="es-ES_tradnl" sz="4000" dirty="0" err="1" smtClean="0"/>
              <a:t>DUEs</a:t>
            </a:r>
            <a:r>
              <a:rPr lang="es-ES_tradnl" sz="4000" dirty="0" smtClean="0"/>
              <a:t> Hospital </a:t>
            </a:r>
            <a:r>
              <a:rPr lang="es-ES_tradnl" sz="4000" dirty="0"/>
              <a:t>Universitario Joan XXIII, </a:t>
            </a:r>
            <a:r>
              <a:rPr lang="es-ES_tradnl" sz="4000" dirty="0" smtClean="0"/>
              <a:t>Tarragona</a:t>
            </a:r>
            <a:r>
              <a:rPr lang="es-ES_tradnl" sz="4000" dirty="0"/>
              <a:t>.</a:t>
            </a:r>
            <a:r>
              <a:rPr lang="es-ES_tradnl" sz="4800" dirty="0"/>
              <a:t/>
            </a:r>
            <a:br>
              <a:rPr lang="es-ES_tradnl" sz="4800" dirty="0"/>
            </a:br>
            <a:endParaRPr lang="es-ES" sz="4800" dirty="0"/>
          </a:p>
        </p:txBody>
      </p:sp>
      <p:sp>
        <p:nvSpPr>
          <p:cNvPr id="6" name="CuadroTexto 5"/>
          <p:cNvSpPr txBox="1"/>
          <p:nvPr/>
        </p:nvSpPr>
        <p:spPr>
          <a:xfrm>
            <a:off x="236772" y="5078987"/>
            <a:ext cx="31985903" cy="3231654"/>
          </a:xfrm>
          <a:prstGeom prst="rect">
            <a:avLst/>
          </a:prstGeom>
          <a:noFill/>
        </p:spPr>
        <p:txBody>
          <a:bodyPr wrap="square" rtlCol="0">
            <a:spAutoFit/>
          </a:bodyPr>
          <a:lstStyle/>
          <a:p>
            <a:r>
              <a:rPr lang="es-ES_tradnl" sz="6000" b="1" dirty="0" smtClean="0">
                <a:ln>
                  <a:solidFill>
                    <a:srgbClr val="800040">
                      <a:alpha val="99000"/>
                    </a:srgbClr>
                  </a:solidFill>
                </a:ln>
                <a:solidFill>
                  <a:srgbClr val="FF6666"/>
                </a:solidFill>
              </a:rPr>
              <a:t>INTRODUCCIÓN</a:t>
            </a:r>
            <a:endParaRPr lang="es-ES_tradnl" sz="6000" dirty="0">
              <a:ln>
                <a:solidFill>
                  <a:srgbClr val="800040">
                    <a:alpha val="99000"/>
                  </a:srgbClr>
                </a:solidFill>
              </a:ln>
              <a:solidFill>
                <a:srgbClr val="FF6666"/>
              </a:solidFill>
            </a:endParaRPr>
          </a:p>
          <a:p>
            <a:r>
              <a:rPr lang="es-ES_tradnl" sz="4800" dirty="0"/>
              <a:t>Los beneficios que esperamos de los medicamentos, están directamente relacionados con su uso. Es fundamental que el personal de enfermería conozca porqué se han prescrito, como se deben tomar, en qué condiciones y que horarios son recomendables, además de las posibles intolerancias por parte de los pacientes</a:t>
            </a:r>
            <a:r>
              <a:rPr lang="es-ES_tradnl" sz="4800" dirty="0" smtClean="0"/>
              <a:t>.</a:t>
            </a:r>
            <a:endParaRPr lang="es-ES_tradnl" sz="4800" dirty="0"/>
          </a:p>
        </p:txBody>
      </p:sp>
      <p:sp>
        <p:nvSpPr>
          <p:cNvPr id="7" name="CuadroTexto 6"/>
          <p:cNvSpPr txBox="1"/>
          <p:nvPr/>
        </p:nvSpPr>
        <p:spPr>
          <a:xfrm>
            <a:off x="236771" y="9149749"/>
            <a:ext cx="31985903" cy="2492990"/>
          </a:xfrm>
          <a:prstGeom prst="rect">
            <a:avLst/>
          </a:prstGeom>
          <a:noFill/>
        </p:spPr>
        <p:txBody>
          <a:bodyPr wrap="square" rtlCol="0">
            <a:spAutoFit/>
          </a:bodyPr>
          <a:lstStyle/>
          <a:p>
            <a:r>
              <a:rPr lang="es-ES_tradnl" sz="6000" b="1" dirty="0" smtClean="0">
                <a:ln>
                  <a:solidFill>
                    <a:srgbClr val="800040">
                      <a:alpha val="99000"/>
                    </a:srgbClr>
                  </a:solidFill>
                </a:ln>
                <a:solidFill>
                  <a:srgbClr val="FF6666"/>
                </a:solidFill>
              </a:rPr>
              <a:t>OBJETIVOS</a:t>
            </a:r>
            <a:endParaRPr lang="es-ES_tradnl" sz="6000" dirty="0">
              <a:ln>
                <a:solidFill>
                  <a:srgbClr val="800040">
                    <a:alpha val="99000"/>
                  </a:srgbClr>
                </a:solidFill>
              </a:ln>
              <a:solidFill>
                <a:srgbClr val="FF6666"/>
              </a:solidFill>
            </a:endParaRPr>
          </a:p>
          <a:p>
            <a:r>
              <a:rPr lang="es-ES_tradnl" sz="4800" dirty="0"/>
              <a:t>Actualización de la guía, ya existente en el servicio, para unificar, sistematizar y homogenizar la administración por vía oral en nuestro servicio</a:t>
            </a:r>
            <a:r>
              <a:rPr lang="es-ES_tradnl" sz="4800" dirty="0" smtClean="0"/>
              <a:t>.</a:t>
            </a:r>
            <a:endParaRPr lang="es-ES_tradnl" sz="4800" dirty="0"/>
          </a:p>
        </p:txBody>
      </p:sp>
      <p:sp>
        <p:nvSpPr>
          <p:cNvPr id="8" name="CuadroTexto 7"/>
          <p:cNvSpPr txBox="1"/>
          <p:nvPr/>
        </p:nvSpPr>
        <p:spPr>
          <a:xfrm>
            <a:off x="236773" y="12476750"/>
            <a:ext cx="31985902" cy="3801041"/>
          </a:xfrm>
          <a:prstGeom prst="rect">
            <a:avLst/>
          </a:prstGeom>
          <a:noFill/>
        </p:spPr>
        <p:txBody>
          <a:bodyPr wrap="square" rtlCol="0">
            <a:spAutoFit/>
          </a:bodyPr>
          <a:lstStyle/>
          <a:p>
            <a:r>
              <a:rPr lang="es-ES_tradnl" sz="6000" b="1" dirty="0" smtClean="0">
                <a:ln>
                  <a:solidFill>
                    <a:srgbClr val="800040">
                      <a:alpha val="99000"/>
                    </a:srgbClr>
                  </a:solidFill>
                </a:ln>
                <a:solidFill>
                  <a:srgbClr val="FF6666"/>
                </a:solidFill>
              </a:rPr>
              <a:t>METODOLOGÍA</a:t>
            </a:r>
            <a:endParaRPr lang="es-ES_tradnl" sz="6000" dirty="0">
              <a:ln>
                <a:solidFill>
                  <a:srgbClr val="800040">
                    <a:alpha val="99000"/>
                  </a:srgbClr>
                </a:solidFill>
              </a:ln>
            </a:endParaRPr>
          </a:p>
          <a:p>
            <a:r>
              <a:rPr lang="es-ES_tradnl" sz="4800" dirty="0"/>
              <a:t>Una vez realizado el listado de los fármacos, de administración por vía oral,  más utilizados en nuestro servicio, se procedió a la revisión de las fichas técnicas de los mismos.</a:t>
            </a:r>
          </a:p>
          <a:p>
            <a:endParaRPr lang="es-ES" dirty="0"/>
          </a:p>
        </p:txBody>
      </p:sp>
      <p:sp>
        <p:nvSpPr>
          <p:cNvPr id="11" name="Rectángulo 10"/>
          <p:cNvSpPr/>
          <p:nvPr/>
        </p:nvSpPr>
        <p:spPr>
          <a:xfrm>
            <a:off x="236773" y="16000551"/>
            <a:ext cx="31985901" cy="3231654"/>
          </a:xfrm>
          <a:prstGeom prst="rect">
            <a:avLst/>
          </a:prstGeom>
        </p:spPr>
        <p:txBody>
          <a:bodyPr wrap="square">
            <a:spAutoFit/>
          </a:bodyPr>
          <a:lstStyle/>
          <a:p>
            <a:r>
              <a:rPr lang="es-ES_tradnl" sz="6000" b="1" dirty="0">
                <a:ln>
                  <a:solidFill>
                    <a:srgbClr val="800040">
                      <a:alpha val="99000"/>
                    </a:srgbClr>
                  </a:solidFill>
                </a:ln>
                <a:solidFill>
                  <a:srgbClr val="FF6666"/>
                </a:solidFill>
              </a:rPr>
              <a:t>DISCUSIÓN</a:t>
            </a:r>
            <a:endParaRPr lang="es-ES_tradnl" sz="6000" dirty="0">
              <a:ln>
                <a:solidFill>
                  <a:srgbClr val="800040">
                    <a:alpha val="99000"/>
                  </a:srgbClr>
                </a:solidFill>
              </a:ln>
              <a:solidFill>
                <a:srgbClr val="FF6666"/>
              </a:solidFill>
            </a:endParaRPr>
          </a:p>
          <a:p>
            <a:r>
              <a:rPr lang="es-ES_tradnl" sz="4800" dirty="0"/>
              <a:t>Si se da a conocer a todos los profesionales de enfermería la correcta utilización de la medicación que se administra por vía oral, podemos asegurar que el beneficio que éstos producen en nuestros pacientes sea el esperado, además de unificar criterios para la información y educación dirigida al paciente una vez sean dados de alta.</a:t>
            </a:r>
          </a:p>
        </p:txBody>
      </p:sp>
      <p:sp>
        <p:nvSpPr>
          <p:cNvPr id="12" name="CuadroTexto 11"/>
          <p:cNvSpPr txBox="1"/>
          <p:nvPr/>
        </p:nvSpPr>
        <p:spPr>
          <a:xfrm>
            <a:off x="343246" y="20319839"/>
            <a:ext cx="4187462" cy="1015663"/>
          </a:xfrm>
          <a:prstGeom prst="rect">
            <a:avLst/>
          </a:prstGeom>
          <a:noFill/>
        </p:spPr>
        <p:txBody>
          <a:bodyPr wrap="square" rtlCol="0">
            <a:spAutoFit/>
          </a:bodyPr>
          <a:lstStyle/>
          <a:p>
            <a:r>
              <a:rPr lang="es-ES_tradnl" sz="6000" b="1" dirty="0" smtClean="0">
                <a:ln>
                  <a:solidFill>
                    <a:srgbClr val="800040">
                      <a:alpha val="99000"/>
                    </a:srgbClr>
                  </a:solidFill>
                </a:ln>
                <a:solidFill>
                  <a:srgbClr val="FF6666"/>
                </a:solidFill>
              </a:rPr>
              <a:t>RESULTADO</a:t>
            </a:r>
            <a:endParaRPr lang="es-ES_tradnl" sz="6000" dirty="0">
              <a:ln>
                <a:solidFill>
                  <a:srgbClr val="800040">
                    <a:alpha val="99000"/>
                  </a:srgbClr>
                </a:solidFill>
              </a:ln>
              <a:solidFill>
                <a:srgbClr val="FF6666"/>
              </a:solidFill>
            </a:endParaRPr>
          </a:p>
        </p:txBody>
      </p:sp>
      <p:sp>
        <p:nvSpPr>
          <p:cNvPr id="13" name="CuadroTexto 12"/>
          <p:cNvSpPr txBox="1"/>
          <p:nvPr/>
        </p:nvSpPr>
        <p:spPr>
          <a:xfrm>
            <a:off x="343246" y="36978986"/>
            <a:ext cx="31879428" cy="5278369"/>
          </a:xfrm>
          <a:prstGeom prst="rect">
            <a:avLst/>
          </a:prstGeom>
          <a:noFill/>
        </p:spPr>
        <p:txBody>
          <a:bodyPr wrap="square" rtlCol="0">
            <a:spAutoFit/>
          </a:bodyPr>
          <a:lstStyle/>
          <a:p>
            <a:r>
              <a:rPr lang="es-ES_tradnl" sz="6000" b="1" dirty="0">
                <a:ln>
                  <a:solidFill>
                    <a:srgbClr val="800040">
                      <a:alpha val="99000"/>
                    </a:srgbClr>
                  </a:solidFill>
                </a:ln>
                <a:solidFill>
                  <a:srgbClr val="FF6666"/>
                </a:solidFill>
              </a:rPr>
              <a:t>CONCLUSIONES</a:t>
            </a:r>
            <a:endParaRPr lang="es-ES_tradnl" sz="6000" dirty="0">
              <a:ln>
                <a:solidFill>
                  <a:srgbClr val="800040">
                    <a:alpha val="99000"/>
                  </a:srgbClr>
                </a:solidFill>
              </a:ln>
              <a:solidFill>
                <a:srgbClr val="FF6666"/>
              </a:solidFill>
            </a:endParaRPr>
          </a:p>
          <a:p>
            <a:r>
              <a:rPr lang="es-ES_tradnl" sz="4800" dirty="0"/>
              <a:t>La actualización de la guía de la medicación que por vía oral se administra en nuestro servicio, la revisión de las fichas técnicas de los fármacos incluidos, junto con la revisión bibliográfica de los diferentes estudios realizados, nos ha guiado en la realización de ésta tabla, la cual pensamos que es una buena herramienta para realizar nuestra práctica enfermera de forma científica </a:t>
            </a:r>
            <a:r>
              <a:rPr lang="es-ES_tradnl" sz="4800" dirty="0" smtClean="0"/>
              <a:t>y competente</a:t>
            </a:r>
            <a:r>
              <a:rPr lang="es-ES_tradnl" sz="4800" dirty="0"/>
              <a:t>, asegurando el resultado esperado sobre nuestros pacientes, tanto en el hospital como en su domicilio.</a:t>
            </a:r>
          </a:p>
          <a:p>
            <a:endParaRPr lang="es-ES" dirty="0"/>
          </a:p>
        </p:txBody>
      </p:sp>
      <p:sp>
        <p:nvSpPr>
          <p:cNvPr id="14" name="CuadroTexto 13"/>
          <p:cNvSpPr txBox="1"/>
          <p:nvPr/>
        </p:nvSpPr>
        <p:spPr>
          <a:xfrm>
            <a:off x="343247" y="21335502"/>
            <a:ext cx="31879428" cy="1400383"/>
          </a:xfrm>
          <a:prstGeom prst="rect">
            <a:avLst/>
          </a:prstGeom>
          <a:noFill/>
        </p:spPr>
        <p:txBody>
          <a:bodyPr wrap="square" rtlCol="0">
            <a:spAutoFit/>
          </a:bodyPr>
          <a:lstStyle/>
          <a:p>
            <a:endParaRPr lang="es-ES" dirty="0"/>
          </a:p>
        </p:txBody>
      </p:sp>
      <p:graphicFrame>
        <p:nvGraphicFramePr>
          <p:cNvPr id="4" name="Objeto 3"/>
          <p:cNvGraphicFramePr>
            <a:graphicFrameLocks noChangeAspect="1"/>
          </p:cNvGraphicFramePr>
          <p:nvPr>
            <p:extLst>
              <p:ext uri="{D42A27DB-BD31-4B8C-83A1-F6EECF244321}">
                <p14:modId xmlns="" xmlns:p14="http://schemas.microsoft.com/office/powerpoint/2010/main" val="2052722604"/>
              </p:ext>
            </p:extLst>
          </p:nvPr>
        </p:nvGraphicFramePr>
        <p:xfrm>
          <a:off x="4862010" y="20722639"/>
          <a:ext cx="25949227" cy="15585479"/>
        </p:xfrm>
        <a:graphic>
          <a:graphicData uri="http://schemas.openxmlformats.org/presentationml/2006/ole">
            <p:oleObj spid="_x0000_s1039" name="Documento" r:id="rId4" imgW="10680307" imgH="7340330" progId="Word.Document.12">
              <p:embed/>
            </p:oleObj>
          </a:graphicData>
        </a:graphic>
      </p:graphicFrame>
      <p:graphicFrame>
        <p:nvGraphicFramePr>
          <p:cNvPr id="16" name="Object 34"/>
          <p:cNvGraphicFramePr>
            <a:graphicFrameLocks noChangeAspect="1"/>
          </p:cNvGraphicFramePr>
          <p:nvPr>
            <p:extLst>
              <p:ext uri="{D42A27DB-BD31-4B8C-83A1-F6EECF244321}">
                <p14:modId xmlns="" xmlns:p14="http://schemas.microsoft.com/office/powerpoint/2010/main" val="578014957"/>
              </p:ext>
            </p:extLst>
          </p:nvPr>
        </p:nvGraphicFramePr>
        <p:xfrm>
          <a:off x="429235" y="41458540"/>
          <a:ext cx="6485802" cy="1351748"/>
        </p:xfrm>
        <a:graphic>
          <a:graphicData uri="http://schemas.openxmlformats.org/presentationml/2006/ole">
            <p:oleObj spid="_x0000_s1040" r:id="rId5" imgW="7040033" imgH="1468967" progId="">
              <p:embed/>
            </p:oleObj>
          </a:graphicData>
        </a:graphic>
      </p:graphicFrame>
      <p:pic>
        <p:nvPicPr>
          <p:cNvPr id="18" name="34 Imagen" descr="HJ23"/>
          <p:cNvPicPr/>
          <p:nvPr/>
        </p:nvPicPr>
        <p:blipFill>
          <a:blip r:embed="rId6" cstate="print">
            <a:alphaModFix/>
            <a:extLst>
              <a:ext uri="{BEBA8EAE-BF5A-486C-A8C5-ECC9F3942E4B}">
                <a14:imgProps xmlns="" xmlns:a14="http://schemas.microsoft.com/office/drawing/2010/main">
                  <a14:imgLayer r:embed="rId11">
                    <a14:imgEffect>
                      <a14:sharpenSoften amount="35000"/>
                    </a14:imgEffect>
                    <a14:imgEffect>
                      <a14:colorTemperature colorTemp="5304"/>
                    </a14:imgEffect>
                    <a14:imgEffect>
                      <a14:saturation sat="217000"/>
                    </a14:imgEffect>
                    <a14:imgEffect>
                      <a14:brightnessContrast bright="11000" contrast="9000"/>
                    </a14:imgEffect>
                  </a14:imgLayer>
                </a14:imgProps>
              </a:ext>
            </a:extLst>
          </a:blip>
          <a:srcRect/>
          <a:stretch>
            <a:fillRect/>
          </a:stretch>
        </p:blipFill>
        <p:spPr bwMode="auto">
          <a:xfrm>
            <a:off x="12880617" y="41458540"/>
            <a:ext cx="7165977" cy="1351748"/>
          </a:xfrm>
          <a:prstGeom prst="rect">
            <a:avLst/>
          </a:prstGeom>
          <a:noFill/>
          <a:ln w="9525">
            <a:noFill/>
            <a:miter lim="800000"/>
            <a:headEnd/>
            <a:tailEnd/>
          </a:ln>
        </p:spPr>
      </p:pic>
      <p:graphicFrame>
        <p:nvGraphicFramePr>
          <p:cNvPr id="20" name="Object 35"/>
          <p:cNvGraphicFramePr>
            <a:graphicFrameLocks noChangeAspect="1"/>
          </p:cNvGraphicFramePr>
          <p:nvPr>
            <p:extLst>
              <p:ext uri="{D42A27DB-BD31-4B8C-83A1-F6EECF244321}">
                <p14:modId xmlns="" xmlns:p14="http://schemas.microsoft.com/office/powerpoint/2010/main" val="3669683175"/>
              </p:ext>
            </p:extLst>
          </p:nvPr>
        </p:nvGraphicFramePr>
        <p:xfrm>
          <a:off x="25299730" y="41458541"/>
          <a:ext cx="5511507" cy="1351748"/>
        </p:xfrm>
        <a:graphic>
          <a:graphicData uri="http://schemas.openxmlformats.org/presentationml/2006/ole">
            <p:oleObj spid="_x0000_s1041" r:id="rId12" imgW="14266333" imgH="3492500" progId="">
              <p:embed/>
            </p:oleObj>
          </a:graphicData>
        </a:graphic>
      </p:graphicFrame>
    </p:spTree>
    <p:extLst>
      <p:ext uri="{BB962C8B-B14F-4D97-AF65-F5344CB8AC3E}">
        <p14:creationId xmlns="" xmlns:p14="http://schemas.microsoft.com/office/powerpoint/2010/main" val="110560531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122</TotalTime>
  <Words>277</Words>
  <Application>Microsoft Office PowerPoint</Application>
  <PresentationFormat>Personalizado</PresentationFormat>
  <Paragraphs>12</Paragraphs>
  <Slides>1</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1</vt:i4>
      </vt:variant>
    </vt:vector>
  </HeadingPairs>
  <TitlesOfParts>
    <vt:vector size="3" baseType="lpstr">
      <vt:lpstr>Tema de Office</vt:lpstr>
      <vt:lpstr>Documento</vt:lpstr>
      <vt:lpstr>REVISIÓN DE LA GUÍA DE ADMINISTRACIÓN DE MEDICACIÓN ORAL EN EL SERVICIO DE ONCOHEMATOLOGIA CARMEN JIMÉNEZ JIMÉNEZ, YOLANDA NAVAS MARTINEZ, JESICA JOVÉ PONS, Mª TERESA CABAS CUEVAS, MERITXELL CORTÉS FERNÁNDEZ. DUEs Hospital Universitario Joan XXIII, Tarragona.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Mac</dc:creator>
  <cp:lastModifiedBy>Carmina</cp:lastModifiedBy>
  <cp:revision>22</cp:revision>
  <dcterms:created xsi:type="dcterms:W3CDTF">2015-02-27T18:44:52Z</dcterms:created>
  <dcterms:modified xsi:type="dcterms:W3CDTF">2015-10-09T06:25:16Z</dcterms:modified>
</cp:coreProperties>
</file>